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0" r:id="rId5"/>
    <p:sldId id="268" r:id="rId6"/>
    <p:sldId id="267" r:id="rId7"/>
    <p:sldId id="269" r:id="rId8"/>
    <p:sldId id="259" r:id="rId9"/>
    <p:sldId id="258" r:id="rId10"/>
    <p:sldId id="270" r:id="rId11"/>
    <p:sldId id="264" r:id="rId12"/>
    <p:sldId id="263" r:id="rId13"/>
    <p:sldId id="271" r:id="rId14"/>
    <p:sldId id="272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44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1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5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9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80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0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5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2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4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52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7948-BE6C-442E-BCF2-33B15D13C09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7C927-58F3-4096-8F6C-CA5127619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73891"/>
            <a:ext cx="123028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0036" y="1200727"/>
            <a:ext cx="969818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Участники Всероссийского фестиваля-конкурса Всероссийского казачьего общества « Во славу Отечества!»</a:t>
            </a:r>
          </a:p>
          <a:p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Начальные классы МБОУ «</a:t>
            </a:r>
            <a:r>
              <a:rPr lang="ru-RU" sz="2800" b="1" dirty="0" err="1" smtClean="0">
                <a:solidFill>
                  <a:srgbClr val="002060"/>
                </a:solidFill>
              </a:rPr>
              <a:t>Леоновская</a:t>
            </a:r>
            <a:r>
              <a:rPr lang="ru-RU" sz="2800" b="1" dirty="0" smtClean="0">
                <a:solidFill>
                  <a:srgbClr val="002060"/>
                </a:solidFill>
              </a:rPr>
              <a:t> СОШ»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Классные руководители: Найденова Наталья Геннадьевна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Лукьянцева Светлана Петровна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71" y="21772"/>
            <a:ext cx="3831771" cy="2873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18" y="3374571"/>
            <a:ext cx="4005944" cy="30044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6356" y="559254"/>
            <a:ext cx="4299857" cy="32248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3" y="4060371"/>
            <a:ext cx="3614057" cy="27105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90" y="196439"/>
            <a:ext cx="4029471" cy="30221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97" y="3218542"/>
            <a:ext cx="4590692" cy="344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9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2473" y="341745"/>
            <a:ext cx="863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«Казак из пригоршни напьется, из ладони пообедает»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59" y="1045029"/>
            <a:ext cx="3178628" cy="2383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04" y="3773714"/>
            <a:ext cx="3183467" cy="2387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75" y="1770743"/>
            <a:ext cx="3860800" cy="2895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20" y="1652814"/>
            <a:ext cx="4175275" cy="31314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42656"/>
            <a:ext cx="4020457" cy="30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96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4911" y="426206"/>
            <a:ext cx="3719285" cy="2789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4137" y="239940"/>
            <a:ext cx="3932161" cy="2949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170544"/>
            <a:ext cx="3933371" cy="2950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1115"/>
            <a:ext cx="4949371" cy="3712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02" y="3429000"/>
            <a:ext cx="4251325" cy="318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73891"/>
            <a:ext cx="1230283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62" y="406400"/>
            <a:ext cx="3880152" cy="2910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4" y="3617686"/>
            <a:ext cx="4320419" cy="3240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7" y="406400"/>
            <a:ext cx="3732371" cy="27992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92" y="4064990"/>
            <a:ext cx="3822536" cy="28669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3617685"/>
            <a:ext cx="4005943" cy="30044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61" y="886362"/>
            <a:ext cx="4238171" cy="31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73891"/>
            <a:ext cx="1230283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308427"/>
            <a:ext cx="4005943" cy="3004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161469"/>
            <a:ext cx="4397829" cy="3298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3744685"/>
            <a:ext cx="3822095" cy="2866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82" y="907143"/>
            <a:ext cx="3957561" cy="2968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78" y="3825833"/>
            <a:ext cx="3976914" cy="29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2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2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909" y="314036"/>
            <a:ext cx="118225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Цель конкурса</a:t>
            </a:r>
            <a:r>
              <a:rPr lang="ru-RU" dirty="0" smtClean="0"/>
              <a:t>: </a:t>
            </a:r>
            <a:r>
              <a:rPr lang="ru-RU" sz="2400" b="1" i="1" dirty="0" smtClean="0"/>
              <a:t>повышение эффективности патриотического, гражданского, духовно-нравственного воспитания обучающихся.</a:t>
            </a:r>
          </a:p>
          <a:p>
            <a:r>
              <a:rPr lang="ru-RU" sz="2800" b="1" i="1" dirty="0" smtClean="0"/>
              <a:t>С 15 февраля во всех образовательных организациях России стартовал  </a:t>
            </a:r>
            <a:r>
              <a:rPr lang="ru-RU" sz="2800" b="1" i="1" dirty="0" smtClean="0"/>
              <a:t>фестиваль-конкурс « Во славу Отечества!», который состоял из трех этапов:</a:t>
            </a:r>
          </a:p>
          <a:p>
            <a:r>
              <a:rPr lang="ru-RU" sz="2800" b="1" i="1" dirty="0" smtClean="0"/>
              <a:t>«Где казак ,там и слава!»</a:t>
            </a:r>
          </a:p>
          <a:p>
            <a:r>
              <a:rPr lang="ru-RU" sz="2800" b="1" i="1" dirty="0" smtClean="0"/>
              <a:t>« Казак никогда не унывает, и на войне, и в походе песни играет!»</a:t>
            </a:r>
          </a:p>
          <a:p>
            <a:r>
              <a:rPr lang="ru-RU" sz="2800" b="1" i="1" dirty="0" smtClean="0"/>
              <a:t>«Казак из пригоршни напьется, из ладони пообедает»</a:t>
            </a:r>
          </a:p>
          <a:p>
            <a:r>
              <a:rPr lang="ru-RU" sz="2800" b="1" i="1" dirty="0" smtClean="0"/>
              <a:t>Учащиеся начальных классов приняли активное участие во всех трех этапах фестиваля-конкурса.</a:t>
            </a:r>
          </a:p>
          <a:p>
            <a:r>
              <a:rPr lang="ru-RU" sz="6000" b="1" i="1" dirty="0" smtClean="0">
                <a:solidFill>
                  <a:srgbClr val="FFFF00"/>
                </a:solidFill>
              </a:rPr>
              <a:t>Вот так мы начинали…</a:t>
            </a:r>
            <a:endParaRPr lang="ru-RU" sz="6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03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0691" y="341745"/>
            <a:ext cx="8405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</a:rPr>
              <a:t>«Где казак ,там и слава</a:t>
            </a:r>
            <a:r>
              <a:rPr lang="ru-RU" sz="4000" b="1" i="1" dirty="0" smtClean="0">
                <a:solidFill>
                  <a:srgbClr val="C00000"/>
                </a:solidFill>
              </a:rPr>
              <a:t>!»</a:t>
            </a:r>
          </a:p>
          <a:p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1016000"/>
            <a:ext cx="4379795" cy="3284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39" y="3704111"/>
            <a:ext cx="4211341" cy="3158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32" y="849746"/>
            <a:ext cx="4274892" cy="3206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78" y="4266043"/>
            <a:ext cx="4047364" cy="2933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7" y="1594593"/>
            <a:ext cx="4507344" cy="33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38" y="0"/>
            <a:ext cx="4654248" cy="34906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3921901"/>
            <a:ext cx="4374417" cy="3280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67" y="0"/>
            <a:ext cx="5568646" cy="4176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43" y="3573343"/>
            <a:ext cx="4269332" cy="32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6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0"/>
            <a:ext cx="12192000" cy="6889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107542"/>
            <a:ext cx="3996267" cy="2997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28" y="3102783"/>
            <a:ext cx="3876772" cy="3814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4785"/>
            <a:ext cx="4238170" cy="3178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73" y="-91135"/>
            <a:ext cx="3875314" cy="2906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57" y="2055584"/>
            <a:ext cx="5471886" cy="410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8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0"/>
            <a:ext cx="12192000" cy="6889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333829"/>
            <a:ext cx="4105726" cy="3079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17" y="1123134"/>
            <a:ext cx="3627333" cy="3136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0" y="3557814"/>
            <a:ext cx="4442580" cy="3331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43" y="0"/>
            <a:ext cx="4093029" cy="3069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75" y="3352799"/>
            <a:ext cx="4673600" cy="3505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40" y="3352799"/>
            <a:ext cx="4640943" cy="34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3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0"/>
            <a:ext cx="12192000" cy="6889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96" y="2054419"/>
            <a:ext cx="4460724" cy="3345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354"/>
            <a:ext cx="4037976" cy="3028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19" y="-45184"/>
            <a:ext cx="3717329" cy="2787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" y="-81730"/>
            <a:ext cx="4995333" cy="3613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25" y="3413124"/>
            <a:ext cx="4570793" cy="34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7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88655" y="240145"/>
            <a:ext cx="9171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« Казак никогда не унывает, и на войне, и в походе песни играет!»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9" y="1440474"/>
            <a:ext cx="3357639" cy="2518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85" y="1242153"/>
            <a:ext cx="3973397" cy="2980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68" y="4330005"/>
            <a:ext cx="3483429" cy="26125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56" y="1916278"/>
            <a:ext cx="5007429" cy="37555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9" y="4222201"/>
            <a:ext cx="3410857" cy="25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2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0"/>
            <a:ext cx="12192000" cy="6889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1" y="0"/>
            <a:ext cx="2757715" cy="3664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6" y="-31750"/>
            <a:ext cx="2769009" cy="367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" y="391886"/>
            <a:ext cx="2676010" cy="3556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46" y="72872"/>
            <a:ext cx="2681923" cy="3564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219" y="3948045"/>
            <a:ext cx="2165849" cy="28782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46" y="3741511"/>
            <a:ext cx="4586514" cy="34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1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146</Words>
  <Application>Microsoft Office PowerPoint</Application>
  <PresentationFormat>Широкоэкранный</PresentationFormat>
  <Paragraphs>15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ТочкаРоста</dc:creator>
  <cp:lastModifiedBy>ТочкаРоста</cp:lastModifiedBy>
  <cp:revision>11</cp:revision>
  <dcterms:created xsi:type="dcterms:W3CDTF">2024-12-02T13:03:48Z</dcterms:created>
  <dcterms:modified xsi:type="dcterms:W3CDTF">2024-12-02T14:59:54Z</dcterms:modified>
</cp:coreProperties>
</file>